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Spherical Average RDFs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elf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s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s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K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u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b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Rb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Na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r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r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g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Mg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r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g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g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s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s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029200"/>
          </a:xfrm>
          <a:prstGeom prst="rect">
            <a:avLst/>
          </a:prstGeom>
        </p:spPr>
      </p:pic>
      <p:pic>
        <p:nvPicPr>
          <p:cNvPr id="3" name="Picture 2" descr="Ir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d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d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n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n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h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Rh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g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Hg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Ba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Zn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Zn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a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Ga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n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n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l2S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l2S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t5Se4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Pt5Se4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nBr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029200"/>
          </a:xfrm>
          <a:prstGeom prst="rect">
            <a:avLst/>
          </a:prstGeom>
        </p:spPr>
      </p:pic>
      <p:pic>
        <p:nvPicPr>
          <p:cNvPr id="3" name="Picture 2" descr="MnBr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2O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Eu2O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aN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029200"/>
          </a:xfrm>
          <a:prstGeom prst="rect">
            <a:avLst/>
          </a:prstGeom>
        </p:spPr>
      </p:pic>
      <p:pic>
        <p:nvPicPr>
          <p:cNvPr id="3" name="Picture 2" descr="TaN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C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029200"/>
          </a:xfrm>
          <a:prstGeom prst="rect">
            <a:avLst/>
          </a:prstGeom>
        </p:spPr>
      </p:pic>
      <p:pic>
        <p:nvPicPr>
          <p:cNvPr id="3" name="Picture 2" descr="TiC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u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u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a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e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Fe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r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r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